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82" r:id="rId2"/>
    <p:sldId id="329" r:id="rId3"/>
    <p:sldId id="351" r:id="rId4"/>
    <p:sldId id="332" r:id="rId5"/>
    <p:sldId id="347" r:id="rId6"/>
    <p:sldId id="334" r:id="rId7"/>
    <p:sldId id="409" r:id="rId8"/>
    <p:sldId id="410" r:id="rId9"/>
    <p:sldId id="411" r:id="rId10"/>
    <p:sldId id="337" r:id="rId11"/>
    <p:sldId id="335" r:id="rId12"/>
    <p:sldId id="336" r:id="rId13"/>
    <p:sldId id="352" r:id="rId14"/>
    <p:sldId id="338" r:id="rId15"/>
    <p:sldId id="339" r:id="rId16"/>
    <p:sldId id="311" r:id="rId17"/>
    <p:sldId id="357" r:id="rId18"/>
    <p:sldId id="312" r:id="rId19"/>
    <p:sldId id="412" r:id="rId20"/>
    <p:sldId id="353" r:id="rId21"/>
    <p:sldId id="333" r:id="rId22"/>
    <p:sldId id="354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355" r:id="rId31"/>
    <p:sldId id="413" r:id="rId32"/>
    <p:sldId id="356" r:id="rId33"/>
    <p:sldId id="359" r:id="rId34"/>
    <p:sldId id="368" r:id="rId35"/>
    <p:sldId id="414" r:id="rId36"/>
    <p:sldId id="360" r:id="rId37"/>
    <p:sldId id="316" r:id="rId38"/>
    <p:sldId id="31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E1EF5B-E63A-2141-A984-8AF5E15C280C}" v="18" dt="2025-10-19T21:54:37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48"/>
    <p:restoredTop sz="94658"/>
  </p:normalViewPr>
  <p:slideViewPr>
    <p:cSldViewPr snapToGrid="0">
      <p:cViewPr varScale="1">
        <p:scale>
          <a:sx n="109" d="100"/>
          <a:sy n="109" d="100"/>
        </p:scale>
        <p:origin x="21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03F79-0245-9B46-AC20-142E58CB16F7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ACC8E-18DC-DC46-8E9A-CDE7F685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5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ACC8E-18DC-DC46-8E9A-CDE7F685AE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F3D44-737B-124E-B73A-63746E926A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848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F3D44-737B-124E-B73A-63746E926A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342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F3D44-737B-124E-B73A-63746E926A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83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13A5F5-C80B-9E9F-CB36-4299E292F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FBB59-7743-57F2-AFFD-A92A23651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75920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Missionary, Missionary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DD1B8F1-FF2D-5FFB-9258-E40F54686781}"/>
              </a:ext>
            </a:extLst>
          </p:cNvPr>
          <p:cNvSpPr/>
          <p:nvPr/>
        </p:nvSpPr>
        <p:spPr>
          <a:xfrm>
            <a:off x="-766914" y="327983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5D9E68-A457-5B43-25BA-2D5D2F982D97}"/>
              </a:ext>
            </a:extLst>
          </p:cNvPr>
          <p:cNvSpPr txBox="1">
            <a:spLocks/>
          </p:cNvSpPr>
          <p:nvPr/>
        </p:nvSpPr>
        <p:spPr>
          <a:xfrm>
            <a:off x="613319" y="3414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B4C8D72-1F07-8330-A0F7-C5C46283C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90B0C9-CE71-BD2B-B337-536B7EA67FCE}"/>
              </a:ext>
            </a:extLst>
          </p:cNvPr>
          <p:cNvSpPr txBox="1">
            <a:spLocks/>
          </p:cNvSpPr>
          <p:nvPr/>
        </p:nvSpPr>
        <p:spPr>
          <a:xfrm>
            <a:off x="613319" y="1515759"/>
            <a:ext cx="8761687" cy="4712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DA8879F-E4EC-111F-4AAE-022A323355FA}"/>
              </a:ext>
            </a:extLst>
          </p:cNvPr>
          <p:cNvSpPr txBox="1">
            <a:spLocks/>
          </p:cNvSpPr>
          <p:nvPr/>
        </p:nvSpPr>
        <p:spPr>
          <a:xfrm>
            <a:off x="1187750" y="1146202"/>
            <a:ext cx="7995138" cy="5084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people far away don’t yet know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our Lord Jesus loves them so.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*Missionary, Missionary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will you go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bring them the good news of Jesus?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*Doctor, Doctor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*Teacher, Teacher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*Pastor, Pastor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*Farmer, Farmer,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*Builder, Builder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bring them the good news of Jesus?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916814-F65A-F9FA-5297-F09436EE8625}"/>
              </a:ext>
            </a:extLst>
          </p:cNvPr>
          <p:cNvSpPr txBox="1">
            <a:spLocks/>
          </p:cNvSpPr>
          <p:nvPr/>
        </p:nvSpPr>
        <p:spPr>
          <a:xfrm>
            <a:off x="469827" y="655879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“Missionary, Missionary”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3" name="Missionary, Missionary (Master 4)">
            <a:hlinkClick r:id="" action="ppaction://media"/>
            <a:extLst>
              <a:ext uri="{FF2B5EF4-FFF2-40B4-BE49-F238E27FC236}">
                <a16:creationId xmlns:a16="http://schemas.microsoft.com/office/drawing/2014/main" id="{E29905A3-FF52-E660-B32A-254C7B76C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DC1F-D5D6-7126-FF23-98FEFA43B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E7F9B4-F42B-CA66-95BB-079E88C20A6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A3E790-0693-DB5B-EEF2-6FD3E791EA2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5BB9CD-5F25-72E5-B217-75757B002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91025-26B6-E4DE-090E-FEECE7CD3D6C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46F235-A4AB-EDE7-D138-15AF25B7E493}"/>
              </a:ext>
            </a:extLst>
          </p:cNvPr>
          <p:cNvSpPr txBox="1">
            <a:spLocks/>
          </p:cNvSpPr>
          <p:nvPr/>
        </p:nvSpPr>
        <p:spPr>
          <a:xfrm>
            <a:off x="1171001" y="229437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1" name="Happy Birthday">
            <a:hlinkClick r:id="" action="ppaction://media"/>
            <a:extLst>
              <a:ext uri="{FF2B5EF4-FFF2-40B4-BE49-F238E27FC236}">
                <a16:creationId xmlns:a16="http://schemas.microsoft.com/office/drawing/2014/main" id="{83F501C1-2879-E296-BF7E-11C63E39A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9513F8-891C-6622-605A-13A59575795A}"/>
              </a:ext>
            </a:extLst>
          </p:cNvPr>
          <p:cNvSpPr txBox="1">
            <a:spLocks/>
          </p:cNvSpPr>
          <p:nvPr/>
        </p:nvSpPr>
        <p:spPr>
          <a:xfrm>
            <a:off x="337374" y="6487155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7AFC5-8D30-6078-34E8-DDAA88F2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C858DE5-A0FC-6B9D-7582-1E33E3AF065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A0397A-37DD-F312-C442-C9F11BB6F9B3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48A63-497B-D529-5415-8B584175E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47E4E-A373-AF85-952C-2977D6D02D7E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F74D98-53FB-4C0C-0555-6F73BF6AE76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AC38874F-E9F6-4EE6-5B94-CBC7D06E9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2735B0-1570-C9E9-DE3B-426E23BC2B4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&amp; OFFERING CHART</a:t>
            </a: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78EC8-2EA8-EF56-96FB-5C499D4C8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0831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05A1A5-BF2F-9E60-0276-DB40117328A5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5866F8E-B621-76E5-467C-689F7CC89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001" y="1650486"/>
            <a:ext cx="8133572" cy="492369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7" name="For Jesus (Master 3)">
            <a:hlinkClick r:id="" action="ppaction://media"/>
            <a:extLst>
              <a:ext uri="{FF2B5EF4-FFF2-40B4-BE49-F238E27FC236}">
                <a16:creationId xmlns:a16="http://schemas.microsoft.com/office/drawing/2014/main" id="{1C83E7BD-09E1-2542-1585-193E3DD77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90" y="602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9FE78-91A0-84C1-F401-B06958B9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7E64C2-BC96-D5DF-4AC6-25FF7AC8B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39" y="99359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78139-9CA1-4ECF-4625-F1713A037451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257431-6B4C-61C3-0D6D-B25D5EC830F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99CD896-3288-1007-E4FC-26EE182DE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936" y="1795996"/>
            <a:ext cx="8324259" cy="434584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mission,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mission, I want to bring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 (X2)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533FCD-DD35-CED7-DE2C-104C72609E10}"/>
              </a:ext>
            </a:extLst>
          </p:cNvPr>
          <p:cNvSpPr txBox="1">
            <a:spLocks/>
          </p:cNvSpPr>
          <p:nvPr/>
        </p:nvSpPr>
        <p:spPr>
          <a:xfrm>
            <a:off x="268782" y="650419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“For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21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E80510-5A4F-7A50-71A7-ED426E096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Let’s Pray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18252D-0B5A-B546-E111-B7515166CBC8}"/>
              </a:ext>
            </a:extLst>
          </p:cNvPr>
          <p:cNvSpPr/>
          <p:nvPr/>
        </p:nvSpPr>
        <p:spPr>
          <a:xfrm>
            <a:off x="-265470" y="477081"/>
            <a:ext cx="2753807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79CCFB-BC66-D617-F1FF-B69351EF3EAD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ABF874-E2F8-61FD-F619-9FB9A5CCA0DC}"/>
              </a:ext>
            </a:extLst>
          </p:cNvPr>
          <p:cNvSpPr txBox="1">
            <a:spLocks/>
          </p:cNvSpPr>
          <p:nvPr/>
        </p:nvSpPr>
        <p:spPr>
          <a:xfrm>
            <a:off x="1235520" y="1909815"/>
            <a:ext cx="7594025" cy="4421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Anytime, anywhere,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say a little prayer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our Father in heaven,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hears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(Fold your hands.)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(Close your eyes.)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Lets Pray (Master 2)">
            <a:hlinkClick r:id="" action="ppaction://media"/>
            <a:extLst>
              <a:ext uri="{FF2B5EF4-FFF2-40B4-BE49-F238E27FC236}">
                <a16:creationId xmlns:a16="http://schemas.microsoft.com/office/drawing/2014/main" id="{E0A9B4C9-C76B-203A-46B7-3EEE3AF07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5EDF01-C8D8-5221-983C-007381567C1C}"/>
              </a:ext>
            </a:extLst>
          </p:cNvPr>
          <p:cNvSpPr txBox="1">
            <a:spLocks/>
          </p:cNvSpPr>
          <p:nvPr/>
        </p:nvSpPr>
        <p:spPr>
          <a:xfrm>
            <a:off x="469827" y="64926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“Let’s Pray”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B2D46-40A9-FC56-FBF4-66BFFC0647C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WORD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F1064C7-AE26-E959-A71C-B416D5C166F0}"/>
              </a:ext>
            </a:extLst>
          </p:cNvPr>
          <p:cNvSpPr txBox="1">
            <a:spLocks/>
          </p:cNvSpPr>
          <p:nvPr/>
        </p:nvSpPr>
        <p:spPr>
          <a:xfrm>
            <a:off x="1178232" y="1514069"/>
            <a:ext cx="7708602" cy="5235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I dug down deep in the dirt,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would never find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treasure as great as God’s Word, Full of wisdom and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diamonds,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gold,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greatest story ever told,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Bible.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Yes, it’s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CAD791-80B4-76B3-B631-EA18D813118A}"/>
              </a:ext>
            </a:extLst>
          </p:cNvPr>
          <p:cNvSpPr txBox="1">
            <a:spLocks/>
          </p:cNvSpPr>
          <p:nvPr/>
        </p:nvSpPr>
        <p:spPr>
          <a:xfrm>
            <a:off x="469827" y="6523625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“The Greatest Treasure”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9" name="The Greatest Treasure (Master 1)">
            <a:hlinkClick r:id="" action="ppaction://media"/>
            <a:extLst>
              <a:ext uri="{FF2B5EF4-FFF2-40B4-BE49-F238E27FC236}">
                <a16:creationId xmlns:a16="http://schemas.microsoft.com/office/drawing/2014/main" id="{910BF3EF-F933-5423-E873-D099755D8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70A7781-736B-F11E-6ED8-EB0F5F117781}"/>
              </a:ext>
            </a:extLst>
          </p:cNvPr>
          <p:cNvSpPr/>
          <p:nvPr/>
        </p:nvSpPr>
        <p:spPr>
          <a:xfrm>
            <a:off x="-1941407" y="447585"/>
            <a:ext cx="485620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EEE925-6C0D-765D-DCF7-2FB78179989E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The Greatest Treasure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6D9F7-F34B-5FF0-4CA7-CDAF07A4050A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GOD’S WORD</a:t>
            </a:r>
          </a:p>
        </p:txBody>
      </p:sp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E0B8B-6B2E-80F8-A463-E6841C1D8593}"/>
              </a:ext>
            </a:extLst>
          </p:cNvPr>
          <p:cNvSpPr txBox="1"/>
          <p:nvPr/>
        </p:nvSpPr>
        <p:spPr>
          <a:xfrm>
            <a:off x="486697" y="1641031"/>
            <a:ext cx="77755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Know that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Lord your God,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is God,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faithful God.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Deuteronomy 7:9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115066" y="466812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1.13 Know That The Lord copy">
            <a:hlinkClick r:id="" action="ppaction://media"/>
            <a:extLst>
              <a:ext uri="{FF2B5EF4-FFF2-40B4-BE49-F238E27FC236}">
                <a16:creationId xmlns:a16="http://schemas.microsoft.com/office/drawing/2014/main" id="{7FB2C8AB-20E7-A82C-83F4-3CA364268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44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9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CC775FA8-09B7-4184-01E0-062D99CC2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86B8B8-B09B-9722-469B-9216AA310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It’s About Love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3CAF0C-B799-082B-C2CD-61A7B7498545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5929E4-34FA-C962-E732-E4D812F3D85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B83D8FC-905E-32A4-7BF9-BC1334D579CB}"/>
              </a:ext>
            </a:extLst>
          </p:cNvPr>
          <p:cNvSpPr txBox="1">
            <a:spLocks/>
          </p:cNvSpPr>
          <p:nvPr/>
        </p:nvSpPr>
        <p:spPr>
          <a:xfrm>
            <a:off x="194629" y="2225760"/>
            <a:ext cx="4380272" cy="287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about love for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love for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Jesus’ love for 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we have everything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hearts will ever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4" name="Its about love (Mixed)">
            <a:hlinkClick r:id="" action="ppaction://media"/>
            <a:extLst>
              <a:ext uri="{FF2B5EF4-FFF2-40B4-BE49-F238E27FC236}">
                <a16:creationId xmlns:a16="http://schemas.microsoft.com/office/drawing/2014/main" id="{3387B821-C42B-C586-AAAC-5E7D50D5D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32FB6F-A3D8-A03D-5F1A-73AF31A164A5}"/>
              </a:ext>
            </a:extLst>
          </p:cNvPr>
          <p:cNvSpPr txBox="1">
            <a:spLocks/>
          </p:cNvSpPr>
          <p:nvPr/>
        </p:nvSpPr>
        <p:spPr>
          <a:xfrm>
            <a:off x="1367898" y="642277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“It’s About Love”  by Tammy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Cinzio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© 2003 Creation Connection.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5F7C0E-573B-6F33-70C2-CABA6C260EC7}"/>
              </a:ext>
            </a:extLst>
          </p:cNvPr>
          <p:cNvSpPr txBox="1">
            <a:spLocks/>
          </p:cNvSpPr>
          <p:nvPr/>
        </p:nvSpPr>
        <p:spPr>
          <a:xfrm>
            <a:off x="4574901" y="2225760"/>
            <a:ext cx="5196987" cy="264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loves you 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wants you to know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is always by your side.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that His love is always there,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 you can trust that He will care.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Oh! Won’t you love Him too?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 arms are open wide.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1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SECRET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SURPRISE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198267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is always faithful.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STORY</a:t>
            </a:r>
          </a:p>
        </p:txBody>
      </p:sp>
    </p:spTree>
    <p:extLst>
      <p:ext uri="{BB962C8B-B14F-4D97-AF65-F5344CB8AC3E}">
        <p14:creationId xmlns:p14="http://schemas.microsoft.com/office/powerpoint/2010/main" val="3048392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41FF2D-05DC-25AC-3E44-C92A717DB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645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A5ED52-4F9F-FC76-F3E5-E6FF02F75A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-1" y="0"/>
            <a:ext cx="9154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45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351FC7-048F-14C2-2FCF-07DCAFCCF4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0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17BA52-1787-36CE-D4F6-D5418C3FDD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58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74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7FDC76-3C25-4864-B8AF-1A15FCE439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>
          <a:xfrm>
            <a:off x="1207790" y="0"/>
            <a:ext cx="9976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64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FE6B8F-BC03-EF58-5596-EB1A00AF34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55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E8EEBC-50C1-0904-03F9-55CFC9E2E2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03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38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D457E032-1852-8FE1-9E65-719DD8D4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353E02-2005-D268-04F7-51FE9078FFA1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 ARRIVALS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EXPLORER BOX</a:t>
            </a:r>
          </a:p>
        </p:txBody>
      </p:sp>
    </p:spTree>
    <p:extLst>
      <p:ext uri="{BB962C8B-B14F-4D97-AF65-F5344CB8AC3E}">
        <p14:creationId xmlns:p14="http://schemas.microsoft.com/office/powerpoint/2010/main" val="1852249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198267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is always faithful.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39103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703486" y="2442803"/>
            <a:ext cx="59018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&amp; MISSION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496760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40406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7B129-7892-5216-158E-F40E33AE2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7D2FB39-B99B-3B21-9DF2-E4D331FADB68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REVIEW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88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198267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is always faithful.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7810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39125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CHALLENGE</a:t>
            </a:r>
          </a:p>
        </p:txBody>
      </p:sp>
    </p:spTree>
    <p:extLst>
      <p:ext uri="{BB962C8B-B14F-4D97-AF65-F5344CB8AC3E}">
        <p14:creationId xmlns:p14="http://schemas.microsoft.com/office/powerpoint/2010/main" val="1480548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823-AE78-854D-855A-DD12A35F9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Goodbye Song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8E92AC-2863-BEAB-10B3-DCDFBE4B06F4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666113-CFFC-8A24-0327-3B49A4AFCA5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45482B-C04F-49FD-F69F-CE16DB05B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2B4-55FE-F770-7079-982EBA6EF6CD}"/>
              </a:ext>
            </a:extLst>
          </p:cNvPr>
          <p:cNvSpPr txBox="1">
            <a:spLocks/>
          </p:cNvSpPr>
          <p:nvPr/>
        </p:nvSpPr>
        <p:spPr>
          <a:xfrm>
            <a:off x="943587" y="2024852"/>
            <a:ext cx="8483464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has come to an end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to say “Good-bye” to my friends 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 till we meet again.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Goodbye Song (Master 1)">
            <a:hlinkClick r:id="" action="ppaction://media"/>
            <a:extLst>
              <a:ext uri="{FF2B5EF4-FFF2-40B4-BE49-F238E27FC236}">
                <a16:creationId xmlns:a16="http://schemas.microsoft.com/office/drawing/2014/main" id="{9BFA1A47-DACA-6764-9FD3-D3C55347A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8" y="40088"/>
            <a:ext cx="812800" cy="812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BA17524-35D9-685D-C27A-80EC03D5970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“Goodbye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4DC45-8C31-3A1D-1E27-6475F743AC36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6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60315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71C278C-298E-CD20-BAF3-D156B242A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8D23B0-20EC-63CB-501A-4E709D95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Pack it Up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162EDD-8F41-6D18-71AB-B1EC88B34348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FFA187-23BE-3210-40EB-5BF750272DA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ack it up (Finals)">
            <a:hlinkClick r:id="" action="ppaction://media"/>
            <a:extLst>
              <a:ext uri="{FF2B5EF4-FFF2-40B4-BE49-F238E27FC236}">
                <a16:creationId xmlns:a16="http://schemas.microsoft.com/office/drawing/2014/main" id="{3743E211-1D63-92DB-ACB4-EB263CA18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C4FF99F-5F1E-08BF-881F-1B0DF8CF7C78}"/>
              </a:ext>
            </a:extLst>
          </p:cNvPr>
          <p:cNvSpPr txBox="1">
            <a:spLocks/>
          </p:cNvSpPr>
          <p:nvPr/>
        </p:nvSpPr>
        <p:spPr>
          <a:xfrm>
            <a:off x="1023557" y="1682785"/>
            <a:ext cx="8733762" cy="4615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it up and pick it up and put it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 it’s time to listen,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sing and pray.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so good to be 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see you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D370C5-BB13-55D4-FAFF-38BB6AC1F4F8}"/>
              </a:ext>
            </a:extLst>
          </p:cNvPr>
          <p:cNvSpPr txBox="1">
            <a:spLocks/>
          </p:cNvSpPr>
          <p:nvPr/>
        </p:nvSpPr>
        <p:spPr>
          <a:xfrm>
            <a:off x="469827" y="649055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“Pack It Up”  by Coralie Fraser.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1588600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Good Morning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7AE61B-6959-BAF7-4D78-C4FE842A12C8}"/>
              </a:ext>
            </a:extLst>
          </p:cNvPr>
          <p:cNvSpPr txBox="1">
            <a:spLocks/>
          </p:cNvSpPr>
          <p:nvPr/>
        </p:nvSpPr>
        <p:spPr>
          <a:xfrm>
            <a:off x="46982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E9BC7-9280-8333-911A-C9FCBB128931}"/>
              </a:ext>
            </a:extLst>
          </p:cNvPr>
          <p:cNvSpPr txBox="1">
            <a:spLocks/>
          </p:cNvSpPr>
          <p:nvPr/>
        </p:nvSpPr>
        <p:spPr>
          <a:xfrm>
            <a:off x="1234798" y="1637050"/>
            <a:ext cx="7595470" cy="4650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One, two, three,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Lift up your voice and 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Four, five, six,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say, “Good morning, Jesus.”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Seven, eight, nine,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Sabbath School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five, six, seven, Eight, nine, ten, let’s sing it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Good Morning Jesus (Master 2) copy">
            <a:hlinkClick r:id="" action="ppaction://media"/>
            <a:extLst>
              <a:ext uri="{FF2B5EF4-FFF2-40B4-BE49-F238E27FC236}">
                <a16:creationId xmlns:a16="http://schemas.microsoft.com/office/drawing/2014/main" id="{18BCD817-D887-E632-C969-386DABCFE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9EB862-F1FC-C087-5753-E55987A11AC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 Morning Jesus”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4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3C1057-950C-1E75-50F0-4F3B5B958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1FF8AE1-4EF8-6F22-2A74-E7DE0EED9BD7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0816F1-1452-A102-5CC3-8F4D9425FB92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E407EBC-343D-1082-B1E8-9FA8889EC8A0}"/>
              </a:ext>
            </a:extLst>
          </p:cNvPr>
          <p:cNvSpPr txBox="1">
            <a:spLocks/>
          </p:cNvSpPr>
          <p:nvPr/>
        </p:nvSpPr>
        <p:spPr>
          <a:xfrm>
            <a:off x="1338186" y="1716216"/>
            <a:ext cx="7639794" cy="4947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our loving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wants to bless us with good things.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our loving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want to choose to obey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trust God’s promises;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said,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can trust God’s promises,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God’s word is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968F87C-FB0B-D6CA-061C-0C0FC5C74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Our Loving Father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6" name="God is our loving Father (Master 2)">
            <a:hlinkClick r:id="" action="ppaction://media"/>
            <a:extLst>
              <a:ext uri="{FF2B5EF4-FFF2-40B4-BE49-F238E27FC236}">
                <a16:creationId xmlns:a16="http://schemas.microsoft.com/office/drawing/2014/main" id="{4B3D3985-3305-BA80-C8B3-E0D188388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3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AFD1F7-EBB1-8324-2CFF-14432CF7C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A43CAF3-5FE9-08E4-E68A-95D26C30BAF3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C30343-FB9F-8F9D-D84B-92BE86F92B5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5FE31B8-0624-9F14-030F-0127BA2BE5DC}"/>
              </a:ext>
            </a:extLst>
          </p:cNvPr>
          <p:cNvSpPr txBox="1">
            <a:spLocks/>
          </p:cNvSpPr>
          <p:nvPr/>
        </p:nvSpPr>
        <p:spPr>
          <a:xfrm>
            <a:off x="1338186" y="1716216"/>
            <a:ext cx="7639794" cy="4947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our loving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wants to bless us with good things.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our loving Father.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want to choose to obey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trust God’s promises;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said,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can trust God’s promises,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God’s word is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06F650-EC92-A9DD-82E3-912A8B452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Our Loving Father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557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E739D5-B7A2-B4C3-0881-4F8BD247C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58C2DC6-98DD-F7F1-9DD3-21D254E7B9E8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7FE12F-0CFC-2781-FAFD-427B9A66CED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40FF62-8EF7-8AEF-0BF7-7951F1E5D780}"/>
              </a:ext>
            </a:extLst>
          </p:cNvPr>
          <p:cNvSpPr txBox="1">
            <a:spLocks/>
          </p:cNvSpPr>
          <p:nvPr/>
        </p:nvSpPr>
        <p:spPr>
          <a:xfrm>
            <a:off x="469826" y="63979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Our Loving Father”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357BC5C-4EC3-E15B-E69E-E17CEB7740C0}"/>
              </a:ext>
            </a:extLst>
          </p:cNvPr>
          <p:cNvSpPr txBox="1">
            <a:spLocks/>
          </p:cNvSpPr>
          <p:nvPr/>
        </p:nvSpPr>
        <p:spPr>
          <a:xfrm>
            <a:off x="1350100" y="2511753"/>
            <a:ext cx="7688392" cy="2954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our loving Father.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wants to bless us with good things.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our loving Father.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want to choose to obey Him.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5D5A241-4437-11AE-A982-3B02A160E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Our Loving Father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514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1164</Words>
  <Application>Microsoft Macintosh PowerPoint</Application>
  <PresentationFormat>Widescreen</PresentationFormat>
  <Paragraphs>310</Paragraphs>
  <Slides>38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It’s About Love</vt:lpstr>
      <vt:lpstr>PowerPoint Presentation</vt:lpstr>
      <vt:lpstr>Pack it Up</vt:lpstr>
      <vt:lpstr>PowerPoint Presentation</vt:lpstr>
      <vt:lpstr>Good Morning Jesus</vt:lpstr>
      <vt:lpstr>God Is Our Loving Father</vt:lpstr>
      <vt:lpstr>God Is Our Loving Father</vt:lpstr>
      <vt:lpstr>God Is Our Loving Father</vt:lpstr>
      <vt:lpstr>Missionary, Missionary</vt:lpstr>
      <vt:lpstr>Happy Birthday </vt:lpstr>
      <vt:lpstr>Visitor Song </vt:lpstr>
      <vt:lpstr>PowerPoint Presentation</vt:lpstr>
      <vt:lpstr>For Jesus</vt:lpstr>
      <vt:lpstr>For Jesus</vt:lpstr>
      <vt:lpstr>Let’s Pray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Song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Herzel, Meredith</cp:lastModifiedBy>
  <cp:revision>50</cp:revision>
  <dcterms:created xsi:type="dcterms:W3CDTF">2025-03-02T08:19:28Z</dcterms:created>
  <dcterms:modified xsi:type="dcterms:W3CDTF">2025-10-19T21:56:02Z</dcterms:modified>
</cp:coreProperties>
</file>